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3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54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844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04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7241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612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834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368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232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66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98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30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7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935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21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44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4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266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BCAF0-C5FD-4D67-9A82-CB8E44608E91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01D6B-6BD4-4536-AF94-60FA1323EB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92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  <p:sldLayoutId id="2147484446" r:id="rId12"/>
    <p:sldLayoutId id="2147484447" r:id="rId13"/>
    <p:sldLayoutId id="2147484448" r:id="rId14"/>
    <p:sldLayoutId id="2147484449" r:id="rId15"/>
    <p:sldLayoutId id="2147484450" r:id="rId16"/>
    <p:sldLayoutId id="214748445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4388" y="529232"/>
            <a:ext cx="6950763" cy="250682"/>
          </a:xfrm>
        </p:spPr>
        <p:txBody>
          <a:bodyPr>
            <a:noAutofit/>
          </a:bodyPr>
          <a:lstStyle/>
          <a:p>
            <a:r>
              <a:rPr lang="en-US" sz="4000" b="1" dirty="0"/>
              <a:t>Jayakumar bpl001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C5CA8B-912D-39AE-2F9F-54552408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7" y="914401"/>
            <a:ext cx="3793403" cy="5844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FA8210-64A8-A84D-3483-529092B1D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845" y="948268"/>
            <a:ext cx="3793403" cy="57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595986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VENKAT S bpl010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5656A-709F-E79C-C20B-11A84E2F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407" y="846667"/>
            <a:ext cx="5021137" cy="59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595986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VIJAYABAL S bpl011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9F1AE-DAB7-B52F-7CBC-12612A84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278" y="895859"/>
            <a:ext cx="5735082" cy="58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2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595986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VELAVAN K bpl012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91E25-0255-CD91-A738-D92D0E47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34" y="846667"/>
            <a:ext cx="6194695" cy="58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83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595986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SIVA S (WK) bpl013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2E76F-C864-78BC-5596-03C21B91A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59" y="846667"/>
            <a:ext cx="5889469" cy="59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4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6957" y="665434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THAMIZH INIYAN T bpl014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86B7F-9043-41F4-3514-7421B903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669" y="916115"/>
            <a:ext cx="5887759" cy="59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1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6957" y="665434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PRASANNA P bpl015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7F44A-01B9-4A54-C9B7-09FF2B6A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153" y="916115"/>
            <a:ext cx="6202872" cy="58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5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082" y="653859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AKASH P bpl016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ED0BB2-9F5D-CD66-AA17-AD83B667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3" y="904540"/>
            <a:ext cx="3567694" cy="5875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2424D-9B9A-2C29-5B8C-AC5041BB2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330" y="909651"/>
            <a:ext cx="3480279" cy="58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50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082" y="653859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KARVINRAJ M bpl017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D46CB5-F010-7A9D-719D-8BFD431A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90" y="920188"/>
            <a:ext cx="5879216" cy="580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98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082" y="653859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SANJAI M bpl018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D59B8-F451-06EC-6A09-7319A22C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050" y="904540"/>
            <a:ext cx="6149608" cy="59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6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3082" y="653859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ASHOK KUMAR A bpl019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E2C40-7F41-7D69-6ABE-2303209B5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48" y="904539"/>
            <a:ext cx="3762285" cy="584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2C2D4-0D63-0391-139F-A8D0E1EA0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980" y="904539"/>
            <a:ext cx="3813422" cy="58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8033" y="663719"/>
            <a:ext cx="6950763" cy="250682"/>
          </a:xfrm>
        </p:spPr>
        <p:txBody>
          <a:bodyPr>
            <a:noAutofit/>
          </a:bodyPr>
          <a:lstStyle/>
          <a:p>
            <a:r>
              <a:rPr lang="en-US" sz="4000" b="1" dirty="0" err="1"/>
              <a:t>thirunavukarasu</a:t>
            </a:r>
            <a:r>
              <a:rPr lang="en-US" sz="4000" b="1" dirty="0"/>
              <a:t> bpl002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881F93-3B63-0E4D-ABF7-BF329587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6" y="914401"/>
            <a:ext cx="3746930" cy="5667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88E1B-E059-126C-224A-2D022C88D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841" y="929379"/>
            <a:ext cx="3746929" cy="56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3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3862" y="584411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ROGAN bpl020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A999E-F047-40FB-67D7-8A941DDA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2" y="835092"/>
            <a:ext cx="3718492" cy="5951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42F58-C9DB-15CF-BB91-A9EE5B428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346" y="863898"/>
            <a:ext cx="3628367" cy="58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1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1816" y="584411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KAVIYARASAN bpl021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1600FB-2DEF-CC3F-DE5A-A606ACC5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982" y="835092"/>
            <a:ext cx="5716790" cy="59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0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1816" y="584411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MANIKANDAN bpl022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EC347-F774-BE1A-9A35-DB220744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06" y="835092"/>
            <a:ext cx="6331422" cy="59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1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1816" y="584411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SURESH V bpl023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422666-B2F4-62A2-4A79-1C659EB3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2" y="835092"/>
            <a:ext cx="3548264" cy="5889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3277B-9B1D-0C33-8FEB-18EF64A63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043" y="835092"/>
            <a:ext cx="3679391" cy="58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5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1816" y="584411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ARULDASS D bpl024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9C14F-4D95-9B0F-1E5B-E479246A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54" y="835092"/>
            <a:ext cx="5980346" cy="59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28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1816" y="584411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SIVARAJAN A bpl025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CD8500-81AD-899F-C101-B0A8CF11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" y="835092"/>
            <a:ext cx="3698851" cy="5947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ACEA4-7C46-D628-9F02-7FD75A34D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353" y="835092"/>
            <a:ext cx="3884737" cy="595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34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1816" y="584411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RAJKUMAR R bpl026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28E339-53A6-6386-D8DC-AA6A50F9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29" y="837986"/>
            <a:ext cx="5780475" cy="592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8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1816" y="584411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PRAKASH bpl027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35C045-2C50-0600-3AB2-6FF62C364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3" y="835091"/>
            <a:ext cx="3709565" cy="5935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C394A-A7B9-E466-6F0B-7F14A100F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00" y="835091"/>
            <a:ext cx="3841590" cy="59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0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1816" y="584411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VARUN E bpl028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F2D853-DECA-009E-0A32-8D00D287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545" y="865903"/>
            <a:ext cx="5881412" cy="59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71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1816" y="584411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STALIN M bpl029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FE21C-52A8-E491-D80F-47EC5278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835092"/>
            <a:ext cx="3662390" cy="5911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42D9A-4301-DD70-0925-8DFEB126F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56" y="835092"/>
            <a:ext cx="3820158" cy="593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8033" y="663719"/>
            <a:ext cx="6950763" cy="250682"/>
          </a:xfrm>
        </p:spPr>
        <p:txBody>
          <a:bodyPr>
            <a:noAutofit/>
          </a:bodyPr>
          <a:lstStyle/>
          <a:p>
            <a:r>
              <a:rPr lang="en-US" sz="4000" b="1" dirty="0"/>
              <a:t>Gnanavel m bpl003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9985BE-F810-B603-3A0D-50747EE0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11" y="914401"/>
            <a:ext cx="3708021" cy="5708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5A12B-3EDA-78A5-90FF-4C87056E6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681" y="947137"/>
            <a:ext cx="3708021" cy="567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19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484" y="642285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SIVA DHARSHAN A bpl030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B26F6F-90B8-6E78-8989-2E49FB76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1" y="892966"/>
            <a:ext cx="3631726" cy="5876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060FD-B25D-B131-0094-CCDC3AE39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484" y="892966"/>
            <a:ext cx="3640908" cy="58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9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6306" y="767625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VINOTH KUMAR (WK) bpl031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9858F-8C58-87C9-09E9-28AF9A33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315" y="1018306"/>
            <a:ext cx="5482529" cy="573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06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7817" y="630996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MANOJ R bpl032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A8CEDC-F50C-E39C-A82C-D11C9EA6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38" y="859426"/>
            <a:ext cx="4001345" cy="5873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57695-4AD8-0E9F-646A-9CFFDF6B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193" y="879479"/>
            <a:ext cx="3781897" cy="58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24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7817" y="630996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TAMIZHMANI V bpl033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BE6A76-5A4A-DA8F-1043-A0FBDC39D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04" y="881677"/>
            <a:ext cx="5525931" cy="584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12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7817" y="630996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SATHIYA A bpl034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9C958-AEA8-18EB-D225-CC0AF0F74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046" y="881677"/>
            <a:ext cx="5803622" cy="586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86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3417" y="630996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ARUN KUMAR S (WK) bpl035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16FF65-43AD-3B94-65A9-2597EAB8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19" y="881677"/>
            <a:ext cx="5996096" cy="57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09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7817" y="630996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ANANTHRAJ bpl036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A1008-DAC6-80BF-955E-F6A83B716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3" y="881677"/>
            <a:ext cx="3684698" cy="5837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D7C60-8337-EA1A-B4CB-E45B71BF0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112" y="881677"/>
            <a:ext cx="3867108" cy="58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35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0489" y="946921"/>
            <a:ext cx="8421511" cy="125340"/>
          </a:xfrm>
        </p:spPr>
        <p:txBody>
          <a:bodyPr>
            <a:noAutofit/>
          </a:bodyPr>
          <a:lstStyle/>
          <a:p>
            <a:r>
              <a:rPr lang="en-US" sz="4000" b="1" dirty="0"/>
              <a:t>  MANIVANAN @PRAKASH bpl037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74BE77-0D15-47E6-BA62-328921600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03"/>
          <a:stretch/>
        </p:blipFill>
        <p:spPr>
          <a:xfrm>
            <a:off x="742067" y="1148959"/>
            <a:ext cx="3796066" cy="5575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AB28C1-B2BB-DFF0-6BEF-BA02C38CE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56" y="1148959"/>
            <a:ext cx="3405343" cy="55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47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1779" y="326032"/>
            <a:ext cx="5542844" cy="464190"/>
          </a:xfrm>
        </p:spPr>
        <p:txBody>
          <a:bodyPr>
            <a:noAutofit/>
          </a:bodyPr>
          <a:lstStyle/>
          <a:p>
            <a:r>
              <a:rPr lang="en-US" sz="4000" b="1" dirty="0"/>
              <a:t>  KANNAN bpl038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36D06-0CAD-1711-94B1-527D81D58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97" y="784985"/>
            <a:ext cx="5542844" cy="59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00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3463" y="393765"/>
            <a:ext cx="6389510" cy="509347"/>
          </a:xfrm>
        </p:spPr>
        <p:txBody>
          <a:bodyPr>
            <a:noAutofit/>
          </a:bodyPr>
          <a:lstStyle/>
          <a:p>
            <a:r>
              <a:rPr lang="en-US" sz="4000" b="1" dirty="0"/>
              <a:t>  THANIGAVEL C bpl039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CAF959-9C30-48E4-44FB-9DE914C7D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4" y="858018"/>
            <a:ext cx="3712853" cy="5970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99ACE8-9B22-89D8-21E1-035347E5D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91" y="903112"/>
            <a:ext cx="3951288" cy="59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3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8033" y="663719"/>
            <a:ext cx="6950763" cy="250682"/>
          </a:xfrm>
        </p:spPr>
        <p:txBody>
          <a:bodyPr>
            <a:noAutofit/>
          </a:bodyPr>
          <a:lstStyle/>
          <a:p>
            <a:r>
              <a:rPr lang="en-US" sz="4000" b="1" dirty="0"/>
              <a:t>Sharan s bpl004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8468D-DCB3-EC9F-8D3E-320EA353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675" y="914402"/>
            <a:ext cx="5331725" cy="58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3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640" y="405053"/>
            <a:ext cx="6389510" cy="509347"/>
          </a:xfrm>
        </p:spPr>
        <p:txBody>
          <a:bodyPr>
            <a:noAutofit/>
          </a:bodyPr>
          <a:lstStyle/>
          <a:p>
            <a:r>
              <a:rPr lang="en-US" sz="4000" b="1" dirty="0"/>
              <a:t>  MURALIDARAN P bpl040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077C3-0F32-8389-DF3F-D5576A34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2" y="914400"/>
            <a:ext cx="3848550" cy="5655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8387D-19CA-50F3-2673-EBCE78478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920" y="914400"/>
            <a:ext cx="3711575" cy="5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02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639" y="405053"/>
            <a:ext cx="6773333" cy="486769"/>
          </a:xfrm>
        </p:spPr>
        <p:txBody>
          <a:bodyPr>
            <a:noAutofit/>
          </a:bodyPr>
          <a:lstStyle/>
          <a:p>
            <a:r>
              <a:rPr lang="en-US" sz="4000" b="1" dirty="0"/>
              <a:t>  YOGESHVARAN S bpl041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A7CC7A-6A75-75BF-B1E4-495C43148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697" y="891822"/>
            <a:ext cx="5347636" cy="58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30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639" y="405053"/>
            <a:ext cx="6773333" cy="486769"/>
          </a:xfrm>
        </p:spPr>
        <p:txBody>
          <a:bodyPr>
            <a:noAutofit/>
          </a:bodyPr>
          <a:lstStyle/>
          <a:p>
            <a:r>
              <a:rPr lang="en-US" sz="4000" b="1" dirty="0"/>
              <a:t>  RANGANADHAN  bpl042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BB3702-661C-6BFC-1976-8FA1C9D5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33" y="891822"/>
            <a:ext cx="6160833" cy="579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93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2572" y="472786"/>
            <a:ext cx="6773333" cy="486769"/>
          </a:xfrm>
        </p:spPr>
        <p:txBody>
          <a:bodyPr>
            <a:noAutofit/>
          </a:bodyPr>
          <a:lstStyle/>
          <a:p>
            <a:r>
              <a:rPr lang="en-US" sz="4000" b="1" dirty="0"/>
              <a:t>  POOMINATHAN R  bpl043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D4B1B7-FDE6-A6BE-E28F-8A7A0386B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495" y="959555"/>
            <a:ext cx="5697683" cy="575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70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2572" y="472786"/>
            <a:ext cx="6773333" cy="486769"/>
          </a:xfrm>
        </p:spPr>
        <p:txBody>
          <a:bodyPr>
            <a:noAutofit/>
          </a:bodyPr>
          <a:lstStyle/>
          <a:p>
            <a:r>
              <a:rPr lang="en-US" sz="4000" b="1" dirty="0"/>
              <a:t>  KALAISELVAN R  bpl044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6F93E-0AE9-2E83-068B-897B560A3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940" y="959555"/>
            <a:ext cx="5967727" cy="57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2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2572" y="472786"/>
            <a:ext cx="6773333" cy="486769"/>
          </a:xfrm>
        </p:spPr>
        <p:txBody>
          <a:bodyPr>
            <a:noAutofit/>
          </a:bodyPr>
          <a:lstStyle/>
          <a:p>
            <a:r>
              <a:rPr lang="en-US" sz="4000" b="1" dirty="0"/>
              <a:t>  RAVIKUMAR M  bpl045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AE8EFD-800A-FB0B-219D-EDA5A418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227" y="959555"/>
            <a:ext cx="6014640" cy="574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2572" y="472786"/>
            <a:ext cx="6773333" cy="486769"/>
          </a:xfrm>
        </p:spPr>
        <p:txBody>
          <a:bodyPr>
            <a:noAutofit/>
          </a:bodyPr>
          <a:lstStyle/>
          <a:p>
            <a:r>
              <a:rPr lang="en-US" sz="4000" b="1" dirty="0"/>
              <a:t>  BASKARAN M  bpl046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8802B4-979C-4200-9775-F0353390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9" y="959555"/>
            <a:ext cx="3603217" cy="5816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B4FD3-B22F-9719-70B1-BEBB319DA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710" y="959555"/>
            <a:ext cx="3952423" cy="576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79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2572" y="472786"/>
            <a:ext cx="6773333" cy="486769"/>
          </a:xfrm>
        </p:spPr>
        <p:txBody>
          <a:bodyPr>
            <a:noAutofit/>
          </a:bodyPr>
          <a:lstStyle/>
          <a:p>
            <a:r>
              <a:rPr lang="en-US" sz="4000" b="1" dirty="0"/>
              <a:t>  SATHESH K  bpl047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83C433-F1FE-F730-E91E-714A79FE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67" y="959555"/>
            <a:ext cx="5796899" cy="5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51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2572" y="472786"/>
            <a:ext cx="6773333" cy="486769"/>
          </a:xfrm>
        </p:spPr>
        <p:txBody>
          <a:bodyPr>
            <a:noAutofit/>
          </a:bodyPr>
          <a:lstStyle/>
          <a:p>
            <a:r>
              <a:rPr lang="en-US" sz="4000" b="1" dirty="0"/>
              <a:t>  SIVARAMAN (WK)  bpl048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DD89BF-CE51-14AB-2E99-FEF828F0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43" y="959555"/>
            <a:ext cx="5736245" cy="58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65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2572" y="472786"/>
            <a:ext cx="6773333" cy="486769"/>
          </a:xfrm>
        </p:spPr>
        <p:txBody>
          <a:bodyPr>
            <a:noAutofit/>
          </a:bodyPr>
          <a:lstStyle/>
          <a:p>
            <a:r>
              <a:rPr lang="en-US" sz="4000" b="1" dirty="0"/>
              <a:t>  SIVAGURU  bpl049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57D64A-F742-E059-E7C6-C19B2FC9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595" y="959555"/>
            <a:ext cx="5711561" cy="573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2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8033" y="663719"/>
            <a:ext cx="6950763" cy="250682"/>
          </a:xfrm>
        </p:spPr>
        <p:txBody>
          <a:bodyPr>
            <a:noAutofit/>
          </a:bodyPr>
          <a:lstStyle/>
          <a:p>
            <a:r>
              <a:rPr lang="en-US" sz="4000" b="1" dirty="0" err="1"/>
              <a:t>Ezhumalai</a:t>
            </a:r>
            <a:r>
              <a:rPr lang="en-US" sz="4000" b="1" dirty="0"/>
              <a:t> k bpl005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2F3662-D149-2AA0-E629-89363007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988" y="914401"/>
            <a:ext cx="5687390" cy="584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0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5244" y="472787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MOHANACHANDER  bpl050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E6BCD-A726-C002-D120-C43C955F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80" y="936979"/>
            <a:ext cx="3611253" cy="580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C510F-7FF1-4EB0-A17A-CF96FD798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865" y="936979"/>
            <a:ext cx="3706734" cy="57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59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5244" y="472787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BALAMURALY T  bpl051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60D87B-027C-D067-57D5-41C0DD19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494" y="936979"/>
            <a:ext cx="5125883" cy="57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06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1339" y="540520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AKASH R  bpl052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54D6D3-C8B9-D664-ADF2-694CAB4B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27" y="1004712"/>
            <a:ext cx="5375917" cy="55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41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1339" y="540520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DHANRAJ P  bpl053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D8B10-BE99-D2D6-9C70-1DFDEDAE2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47" y="993423"/>
            <a:ext cx="3599966" cy="5788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E8543-2682-9A73-E53A-09895ADD4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284" y="1004712"/>
            <a:ext cx="3780869" cy="578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0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1339" y="540520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KARUNAKARAN R  bpl054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B25C4B-7F7A-D2B8-1EB6-5259BA5B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234" y="1004712"/>
            <a:ext cx="5981922" cy="57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29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1339" y="540520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BARATHVAJ K  bpl055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D6091-2484-062A-B676-98E27CC24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85" y="1004712"/>
            <a:ext cx="3686409" cy="5747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76283-551B-84CA-8DB9-64A42688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338" y="1004711"/>
            <a:ext cx="3995283" cy="57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83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1339" y="540520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RAJASEKAR (WK)  bpl056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56D8C6-14F0-0E65-141E-8B2FB6A6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21" y="970845"/>
            <a:ext cx="5997036" cy="58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3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1339" y="540520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PRAKASH RAJ P  bpl057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39615E-A235-8438-A8B1-B62A3F066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38" y="1005522"/>
            <a:ext cx="5886662" cy="578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12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1339" y="540520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PRASATH V  bpl058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09C2CF-863A-5E98-639D-2B3AC19B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33" y="1004712"/>
            <a:ext cx="5819665" cy="57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5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1339" y="540520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EZHILVELAN  bpl059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C1F755-0495-72F0-C30E-CF4116B7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6" y="1004712"/>
            <a:ext cx="3493008" cy="5631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3636B1-11D2-F564-E6B3-165BB3DEA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08"/>
          <a:stretch/>
        </p:blipFill>
        <p:spPr>
          <a:xfrm>
            <a:off x="5058957" y="1004712"/>
            <a:ext cx="3642255" cy="56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8033" y="663719"/>
            <a:ext cx="6950763" cy="250682"/>
          </a:xfrm>
        </p:spPr>
        <p:txBody>
          <a:bodyPr>
            <a:noAutofit/>
          </a:bodyPr>
          <a:lstStyle/>
          <a:p>
            <a:r>
              <a:rPr lang="en-US" sz="4000" b="1" dirty="0" err="1"/>
              <a:t>maHIVARMAN</a:t>
            </a:r>
            <a:r>
              <a:rPr lang="en-US" sz="4000" b="1" dirty="0"/>
              <a:t> A bpl006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544B56-ED9A-3D67-C8A7-7DF54492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77" y="914402"/>
            <a:ext cx="5032534" cy="57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51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VISHNU PRASANDH  bpl060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5A10F-13C9-9C8F-2521-FC5BEB1A9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93" b="16543"/>
          <a:stretch/>
        </p:blipFill>
        <p:spPr>
          <a:xfrm>
            <a:off x="567971" y="951088"/>
            <a:ext cx="3608917" cy="5795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BF21D-8EDB-29AF-B27E-E172C92DE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205" y="965206"/>
            <a:ext cx="3878373" cy="575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71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RAJA PRADEEP R  bpl061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30C3FD-EA2A-3256-9A87-2D70F4084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10" y="914401"/>
            <a:ext cx="6287668" cy="58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42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KAMALANATHAN R  bpl062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78AE8-C800-5BA5-8790-E3B07456C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09" y="914401"/>
            <a:ext cx="3585424" cy="5743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CD5C74-5350-5BD7-2CE4-972BD2F3D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206" y="914401"/>
            <a:ext cx="3392466" cy="57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334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VIJAYAN A  bpl063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1B637-5FE0-4DB8-072C-FA04E13A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809" y="925696"/>
            <a:ext cx="5605348" cy="566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0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DHANAGODY  bpl064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1EA929-CAC2-4234-F1C7-6B519A2D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9" y="891877"/>
            <a:ext cx="3680178" cy="5808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68F34-2298-C224-EEBA-0B055D7B4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66" y="891877"/>
            <a:ext cx="3453011" cy="58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81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BALAMURUGAN B  bpl065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BF2A-9191-75A4-C939-B68D3DDD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650" y="914401"/>
            <a:ext cx="5872284" cy="58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80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VENGATESHWARAN  bpl066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CA593E-F9C6-887E-73CA-508DDEB0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10" y="914400"/>
            <a:ext cx="3608001" cy="5780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98B1AB-4994-92F9-5AE0-BC8DBBBB3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704" y="999067"/>
            <a:ext cx="3893874" cy="57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4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PRATHAB (WK)  bpl067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E38DEC-3EA2-3675-3EFF-AF0D2E5F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026" y="878990"/>
            <a:ext cx="5328885" cy="591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95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PRAKASH V  bpl068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9E7D5-EF98-9EA4-5C6B-A804AC9D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3" y="812800"/>
            <a:ext cx="3737948" cy="5943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CCC8F-9967-19DE-65C5-B4A0362CB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27" y="879194"/>
            <a:ext cx="3953320" cy="58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4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UDHAYASANKAR S  bpl069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13FAEE-0789-EDD2-0BE1-FCBD4746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91" y="914401"/>
            <a:ext cx="3645120" cy="5861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3F44A-F179-6128-7C39-B9C7AADDB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74" y="914401"/>
            <a:ext cx="3892402" cy="58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6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8033" y="663719"/>
            <a:ext cx="6950763" cy="250682"/>
          </a:xfrm>
        </p:spPr>
        <p:txBody>
          <a:bodyPr>
            <a:noAutofit/>
          </a:bodyPr>
          <a:lstStyle/>
          <a:p>
            <a:r>
              <a:rPr lang="en-US" sz="4000" b="1" dirty="0"/>
              <a:t> PREMKUMAR P bpl007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DCA2E4-5834-9D0B-351F-B1CE17C8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601" y="914400"/>
            <a:ext cx="5553666" cy="57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321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SAI MANOHAR  bpl070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F664E-DA18-C142-D241-2FB7CF25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45" y="914401"/>
            <a:ext cx="5630246" cy="57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72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PERUMAL P  bpl071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1FE4B0-8F70-FB8F-9109-C5687E80E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144" y="914400"/>
            <a:ext cx="5626034" cy="57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195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KARAL MARKS  bpl072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85730-CAFD-6B75-0E73-9CA3CD1A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454" y="914401"/>
            <a:ext cx="5680946" cy="58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43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DHEENADAYALAN  bpl073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6BB2B9-DC39-D2A2-4131-64252917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462" y="914401"/>
            <a:ext cx="5360071" cy="574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17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STALIN L  bpl074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3A346-85A9-A9D4-DD0B-3CB27535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59" y="914401"/>
            <a:ext cx="5592163" cy="575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6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3961" y="450209"/>
            <a:ext cx="7370661" cy="464192"/>
          </a:xfrm>
        </p:spPr>
        <p:txBody>
          <a:bodyPr>
            <a:noAutofit/>
          </a:bodyPr>
          <a:lstStyle/>
          <a:p>
            <a:r>
              <a:rPr lang="en-US" sz="4000" b="1" dirty="0"/>
              <a:t>  JAYAGOPAL K  bpl075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BF3FD8-E50B-53D4-8C21-AABC0AFC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6" y="914401"/>
            <a:ext cx="5713093" cy="58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98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2089" y="450209"/>
            <a:ext cx="7992533" cy="385169"/>
          </a:xfrm>
        </p:spPr>
        <p:txBody>
          <a:bodyPr>
            <a:noAutofit/>
          </a:bodyPr>
          <a:lstStyle/>
          <a:p>
            <a:r>
              <a:rPr lang="en-US" sz="4000" b="1" dirty="0"/>
              <a:t>  NALACHAKARAVATHY  bpl076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8BD427-448F-11FB-3E58-E0C3B13C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52" y="835378"/>
            <a:ext cx="5717492" cy="58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253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2089" y="450209"/>
            <a:ext cx="7992533" cy="385169"/>
          </a:xfrm>
        </p:spPr>
        <p:txBody>
          <a:bodyPr>
            <a:noAutofit/>
          </a:bodyPr>
          <a:lstStyle/>
          <a:p>
            <a:r>
              <a:rPr lang="en-US" sz="4000" b="1" dirty="0"/>
              <a:t>  SARANRAJ P (WK)  bpl077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FEC8F0-1CE6-3C90-2EBC-4D502ADF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86" y="880534"/>
            <a:ext cx="5635603" cy="585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843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2143" y="460641"/>
            <a:ext cx="5889590" cy="408604"/>
          </a:xfrm>
        </p:spPr>
        <p:txBody>
          <a:bodyPr>
            <a:noAutofit/>
          </a:bodyPr>
          <a:lstStyle/>
          <a:p>
            <a:r>
              <a:rPr lang="en-US" sz="4000" b="1" dirty="0"/>
              <a:t>  RAJI A  bpl078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004FD8-BF14-2017-A36F-9B7C2A87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6" y="790222"/>
            <a:ext cx="3648945" cy="5919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5CC211-3E06-B37F-FF89-57014D4E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221" y="835378"/>
            <a:ext cx="3667005" cy="58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23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78" y="460642"/>
            <a:ext cx="6886221" cy="363448"/>
          </a:xfrm>
        </p:spPr>
        <p:txBody>
          <a:bodyPr>
            <a:noAutofit/>
          </a:bodyPr>
          <a:lstStyle/>
          <a:p>
            <a:r>
              <a:rPr lang="en-US" sz="4000" b="1" dirty="0"/>
              <a:t>  JEEVANANTHAN  bpl079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6431B-994F-CE00-2DA3-EE2102160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75" y="824090"/>
            <a:ext cx="5780291" cy="59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9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934" y="663719"/>
            <a:ext cx="9117441" cy="260058"/>
          </a:xfrm>
        </p:spPr>
        <p:txBody>
          <a:bodyPr>
            <a:noAutofit/>
          </a:bodyPr>
          <a:lstStyle/>
          <a:p>
            <a:r>
              <a:rPr lang="en-US" sz="4000" b="1" dirty="0"/>
              <a:t> SENTHAMIZH SELVAN (WK) bpl008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041BC8-B1DA-2C88-1A63-16A8AC16D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56" y="923777"/>
            <a:ext cx="5560034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53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979" y="460642"/>
            <a:ext cx="7270043" cy="363448"/>
          </a:xfrm>
        </p:spPr>
        <p:txBody>
          <a:bodyPr>
            <a:noAutofit/>
          </a:bodyPr>
          <a:lstStyle/>
          <a:p>
            <a:r>
              <a:rPr lang="en-US" sz="4000" b="1" dirty="0"/>
              <a:t>  MUTHU KUMARAN P  bpl080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2AC06-BE5C-5C02-D641-5E3D76AC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1" y="824090"/>
            <a:ext cx="3592535" cy="580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29D2-0CD9-8671-B256-EDA4E63D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507" y="874889"/>
            <a:ext cx="3775804" cy="57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53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979" y="460642"/>
            <a:ext cx="7270043" cy="363448"/>
          </a:xfrm>
        </p:spPr>
        <p:txBody>
          <a:bodyPr>
            <a:noAutofit/>
          </a:bodyPr>
          <a:lstStyle/>
          <a:p>
            <a:r>
              <a:rPr lang="en-US" sz="4000" b="1" dirty="0"/>
              <a:t>  KARTHICKEYAN M  bpl081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659416-599C-A215-E1FB-AAA95449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56" y="824090"/>
            <a:ext cx="6027022" cy="594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136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979" y="460642"/>
            <a:ext cx="7270043" cy="363448"/>
          </a:xfrm>
        </p:spPr>
        <p:txBody>
          <a:bodyPr>
            <a:noAutofit/>
          </a:bodyPr>
          <a:lstStyle/>
          <a:p>
            <a:r>
              <a:rPr lang="en-US" sz="4000" b="1" dirty="0"/>
              <a:t>  UMANATH D  bpl082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E735D-11BD-237D-D1C4-73EB5B0A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24" y="824090"/>
            <a:ext cx="5666154" cy="58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57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979" y="460642"/>
            <a:ext cx="7270043" cy="363448"/>
          </a:xfrm>
        </p:spPr>
        <p:txBody>
          <a:bodyPr>
            <a:noAutofit/>
          </a:bodyPr>
          <a:lstStyle/>
          <a:p>
            <a:r>
              <a:rPr lang="en-US" sz="4000" b="1" dirty="0"/>
              <a:t>  ASHVAKOSH D  bpl083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1E8FD-1EF1-0246-44FA-071E3753E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17" y="824090"/>
            <a:ext cx="6087083" cy="58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668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979" y="460642"/>
            <a:ext cx="7270043" cy="363448"/>
          </a:xfrm>
        </p:spPr>
        <p:txBody>
          <a:bodyPr>
            <a:noAutofit/>
          </a:bodyPr>
          <a:lstStyle/>
          <a:p>
            <a:r>
              <a:rPr lang="en-US" sz="4000" b="1" dirty="0"/>
              <a:t>  TENNIS PRABU K  bpl084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474CCE-83A2-4BA5-3255-E5F9EDBC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16" y="824089"/>
            <a:ext cx="3668005" cy="5839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2AED1-8A3E-85C2-29BC-5A896C4EE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142" y="824089"/>
            <a:ext cx="3668005" cy="57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93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979" y="460642"/>
            <a:ext cx="7270043" cy="363448"/>
          </a:xfrm>
        </p:spPr>
        <p:txBody>
          <a:bodyPr>
            <a:noAutofit/>
          </a:bodyPr>
          <a:lstStyle/>
          <a:p>
            <a:r>
              <a:rPr lang="en-US" sz="4000" b="1" dirty="0"/>
              <a:t>  IRAIANBU J  bpl085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D36F8B-3C3E-F13C-E28F-1E07C443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125" y="824090"/>
            <a:ext cx="5870875" cy="58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7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7042-4FBA-137F-0E89-F2B5C982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4433" y="663719"/>
            <a:ext cx="7799640" cy="250681"/>
          </a:xfrm>
        </p:spPr>
        <p:txBody>
          <a:bodyPr>
            <a:noAutofit/>
          </a:bodyPr>
          <a:lstStyle/>
          <a:p>
            <a:r>
              <a:rPr lang="en-US" sz="4000" b="1" dirty="0"/>
              <a:t>  BHARATHIDASAN bpl009</a:t>
            </a:r>
            <a:endParaRPr lang="en-IN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498F8-4D09-0A8C-1691-427EF9F82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46" y="1274299"/>
            <a:ext cx="2415827" cy="24158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94047-D820-6814-4C41-EDB292FE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8" y="914399"/>
            <a:ext cx="3532440" cy="5838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548FB2-B2A5-0700-5D29-302797C4A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023" y="914399"/>
            <a:ext cx="3834072" cy="58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3589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425</TotalTime>
  <Words>346</Words>
  <Application>Microsoft Office PowerPoint</Application>
  <PresentationFormat>Widescreen</PresentationFormat>
  <Paragraphs>85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Arial</vt:lpstr>
      <vt:lpstr>Century Gothic</vt:lpstr>
      <vt:lpstr>Vapor Trail</vt:lpstr>
      <vt:lpstr>Jayakumar bpl001</vt:lpstr>
      <vt:lpstr>thirunavukarasu bpl002</vt:lpstr>
      <vt:lpstr>Gnanavel m bpl003</vt:lpstr>
      <vt:lpstr>Sharan s bpl004</vt:lpstr>
      <vt:lpstr>Ezhumalai k bpl005</vt:lpstr>
      <vt:lpstr>maHIVARMAN A bpl006</vt:lpstr>
      <vt:lpstr> PREMKUMAR P bpl007</vt:lpstr>
      <vt:lpstr> SENTHAMIZH SELVAN (WK) bpl008</vt:lpstr>
      <vt:lpstr>  BHARATHIDASAN bpl009</vt:lpstr>
      <vt:lpstr>  VENKAT S bpl010</vt:lpstr>
      <vt:lpstr>  VIJAYABAL S bpl011</vt:lpstr>
      <vt:lpstr>  VELAVAN K bpl012</vt:lpstr>
      <vt:lpstr>  SIVA S (WK) bpl013</vt:lpstr>
      <vt:lpstr>  THAMIZH INIYAN T bpl014</vt:lpstr>
      <vt:lpstr>  PRASANNA P bpl015</vt:lpstr>
      <vt:lpstr>  AKASH P bpl016</vt:lpstr>
      <vt:lpstr>  KARVINRAJ M bpl017</vt:lpstr>
      <vt:lpstr>  SANJAI M bpl018</vt:lpstr>
      <vt:lpstr>  ASHOK KUMAR A bpl019</vt:lpstr>
      <vt:lpstr>  ROGAN bpl020</vt:lpstr>
      <vt:lpstr>  KAVIYARASAN bpl021</vt:lpstr>
      <vt:lpstr>  MANIKANDAN bpl022</vt:lpstr>
      <vt:lpstr>  SURESH V bpl023</vt:lpstr>
      <vt:lpstr>  ARULDASS D bpl024</vt:lpstr>
      <vt:lpstr>  SIVARAJAN A bpl025</vt:lpstr>
      <vt:lpstr>  RAJKUMAR R bpl026</vt:lpstr>
      <vt:lpstr>  PRAKASH bpl027</vt:lpstr>
      <vt:lpstr>  VARUN E bpl028</vt:lpstr>
      <vt:lpstr>  STALIN M bpl029</vt:lpstr>
      <vt:lpstr>  SIVA DHARSHAN A bpl030</vt:lpstr>
      <vt:lpstr>  VINOTH KUMAR (WK) bpl031</vt:lpstr>
      <vt:lpstr>  MANOJ R bpl032</vt:lpstr>
      <vt:lpstr>  TAMIZHMANI V bpl033</vt:lpstr>
      <vt:lpstr>  SATHIYA A bpl034</vt:lpstr>
      <vt:lpstr>  ARUN KUMAR S (WK) bpl035</vt:lpstr>
      <vt:lpstr>  ANANTHRAJ bpl036</vt:lpstr>
      <vt:lpstr>  MANIVANAN @PRAKASH bpl037</vt:lpstr>
      <vt:lpstr>  KANNAN bpl038</vt:lpstr>
      <vt:lpstr>  THANIGAVEL C bpl039</vt:lpstr>
      <vt:lpstr>  MURALIDARAN P bpl040</vt:lpstr>
      <vt:lpstr>  YOGESHVARAN S bpl041</vt:lpstr>
      <vt:lpstr>  RANGANADHAN  bpl042</vt:lpstr>
      <vt:lpstr>  POOMINATHAN R  bpl043</vt:lpstr>
      <vt:lpstr>  KALAISELVAN R  bpl044</vt:lpstr>
      <vt:lpstr>  RAVIKUMAR M  bpl045</vt:lpstr>
      <vt:lpstr>  BASKARAN M  bpl046</vt:lpstr>
      <vt:lpstr>  SATHESH K  bpl047</vt:lpstr>
      <vt:lpstr>  SIVARAMAN (WK)  bpl048</vt:lpstr>
      <vt:lpstr>  SIVAGURU  bpl049</vt:lpstr>
      <vt:lpstr>  MOHANACHANDER  bpl050</vt:lpstr>
      <vt:lpstr>  BALAMURALY T  bpl051</vt:lpstr>
      <vt:lpstr>  AKASH R  bpl052</vt:lpstr>
      <vt:lpstr>  DHANRAJ P  bpl053</vt:lpstr>
      <vt:lpstr>  KARUNAKARAN R  bpl054</vt:lpstr>
      <vt:lpstr>  BARATHVAJ K  bpl055</vt:lpstr>
      <vt:lpstr>  RAJASEKAR (WK)  bpl056</vt:lpstr>
      <vt:lpstr>  PRAKASH RAJ P  bpl057</vt:lpstr>
      <vt:lpstr>  PRASATH V  bpl058</vt:lpstr>
      <vt:lpstr>  EZHILVELAN  bpl059</vt:lpstr>
      <vt:lpstr>  VISHNU PRASANDH  bpl060</vt:lpstr>
      <vt:lpstr>  RAJA PRADEEP R  bpl061</vt:lpstr>
      <vt:lpstr>  KAMALANATHAN R  bpl062</vt:lpstr>
      <vt:lpstr>  VIJAYAN A  bpl063</vt:lpstr>
      <vt:lpstr>  DHANAGODY  bpl064</vt:lpstr>
      <vt:lpstr>  BALAMURUGAN B  bpl065</vt:lpstr>
      <vt:lpstr>  VENGATESHWARAN  bpl066</vt:lpstr>
      <vt:lpstr>  PRATHAB (WK)  bpl067</vt:lpstr>
      <vt:lpstr>  PRAKASH V  bpl068</vt:lpstr>
      <vt:lpstr>  UDHAYASANKAR S  bpl069</vt:lpstr>
      <vt:lpstr>  SAI MANOHAR  bpl070</vt:lpstr>
      <vt:lpstr>  PERUMAL P  bpl071</vt:lpstr>
      <vt:lpstr>  KARAL MARKS  bpl072</vt:lpstr>
      <vt:lpstr>  DHEENADAYALAN  bpl073</vt:lpstr>
      <vt:lpstr>  STALIN L  bpl074</vt:lpstr>
      <vt:lpstr>  JAYAGOPAL K  bpl075</vt:lpstr>
      <vt:lpstr>  NALACHAKARAVATHY  bpl076</vt:lpstr>
      <vt:lpstr>  SARANRAJ P (WK)  bpl077</vt:lpstr>
      <vt:lpstr>  RAJI A  bpl078</vt:lpstr>
      <vt:lpstr>  JEEVANANTHAN  bpl079</vt:lpstr>
      <vt:lpstr>  MUTHU KUMARAN P  bpl080</vt:lpstr>
      <vt:lpstr>  KARTHICKEYAN M  bpl081</vt:lpstr>
      <vt:lpstr>  UMANATH D  bpl082</vt:lpstr>
      <vt:lpstr>  ASHVAKOSH D  bpl083</vt:lpstr>
      <vt:lpstr>  TENNIS PRABU K  bpl084</vt:lpstr>
      <vt:lpstr>  IRAIANBU J  bpl085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Thennavan N</dc:creator>
  <cp:lastModifiedBy>Thennavan N</cp:lastModifiedBy>
  <cp:revision>379</cp:revision>
  <dcterms:created xsi:type="dcterms:W3CDTF">2023-07-24T09:07:21Z</dcterms:created>
  <dcterms:modified xsi:type="dcterms:W3CDTF">2023-12-01T15:12:57Z</dcterms:modified>
</cp:coreProperties>
</file>